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35F6E-2B70-4A83-9380-CA9846906B87}" v="63" dt="2021-12-20T20:37:4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4"/>
    <p:restoredTop sz="94690"/>
  </p:normalViewPr>
  <p:slideViewPr>
    <p:cSldViewPr snapToGrid="0" snapToObjects="1">
      <p:cViewPr varScale="1">
        <p:scale>
          <a:sx n="154" d="100"/>
          <a:sy n="154" d="100"/>
        </p:scale>
        <p:origin x="7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75C59-07D9-444F-B7BC-FD3A3A04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950E78-7E22-864A-82FD-3EA852B68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44BBC-50F9-2A4C-8BC5-9E9217B4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69956-ACFF-394E-B06A-BFDA0858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FA3A77-350D-484D-9B69-43FB87B0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D6D0-9706-D845-8E64-0EAAC968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E7A5D7-AA1D-F84B-B77F-0489A126B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F16A56-1CDD-944B-800E-D959BD76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91C38-7FBC-DA41-B2BE-449CFC5A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DE698-A3EE-8A43-8029-E791A531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4E77E0B-73BD-B14C-BB1D-C959CB980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AF4C6E-33FB-9041-B7D4-DCEC4805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B7EB5F-B1A3-3C46-A2E5-88F15241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BBABEC-1BE0-674A-9704-810C1D0F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3D06F-9599-D04F-8363-B0B035D1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22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AB78-CB10-3E44-9E76-4049388C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BED37A-4E8E-D649-BAA0-A7423806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2D84D0-694A-F446-99FA-80382C90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E76C0E-1F37-EE40-9AE2-62D69BBD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A3E321-2EAA-E646-A1C1-2563BC58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E4BFF-8E3B-9846-BA33-8BFCE38C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D58513-DCE6-9A44-A339-AC2D7E61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8B571-1E9A-9E41-A967-D83CF58A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FE1CA5-CEFA-F142-942D-B4BE340E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000CCD-C7B2-0740-880A-3232F5B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1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B9795-BF5D-7246-B153-9DFA2068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D58E0F-0DD7-8742-A807-08909762F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C645E4-6F94-CD4D-BC2E-0F1235D16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7B64D0-9FF9-CA45-AB6B-7400F8FE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6ED95-BBBD-2849-AF97-A0F45FA2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E7F71A-DBA5-E948-890C-D3C56ED2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31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DAD4F-0B14-144B-BEDE-12649CA9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46485-49CC-5847-ABC2-375865864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AC940C-69E8-124F-A84E-5BE333959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067D79-29F4-464C-8F72-176FE44EA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5E2810-88BC-554D-94D4-09A3FD28A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2CD57A-48E9-FB48-97EE-4D3E3E28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20631D-B730-D046-8449-AB84F299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028460-2E2E-DC43-8354-CD42C1F5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6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A3D7A-3076-A042-866A-7E7C8537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A63D28-9F8E-8847-9CE5-6119F178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88CF85-7311-4940-B679-67EBDCF7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4BEDCF-57CF-0344-863B-8F12CEAC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4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36F61B-D926-704F-BA1C-3BE6E3BA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39D4C1-51F6-DC44-9E4D-C79CB6CB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6A19E-40A0-7045-A727-C3953EE7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7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7AAEB-CE19-FA42-A138-A5F6DB2F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ECC63A-A25B-6B4B-ADF0-D3DFEFBE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B59C9B-1715-0E42-B76D-097D281F9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E5CA59-7D70-6143-B630-9F49AA05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06EA51-DBD0-214D-BB38-BEAFE10B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02E09B-1ED4-BF47-AA9C-C6356418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B554C-8499-914B-B2FB-1BF96A23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B8D5C1-0192-2447-8F8F-286F9723D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A5BF4-808A-AB42-A6B2-76F8F2EE0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B2A706-EB89-4B48-BF71-5890F527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DB8A20-C2DA-9C40-A900-25DB2C2D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B7D771-5B4E-B244-B94B-EB3965F0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4DE58F-1F85-7245-8C43-6493B162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2EB25-4C8D-E643-811A-4F2EE14A9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8E87DF-CD57-1E41-A7CA-C78D57AA2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7A7B-C70C-7346-968D-297EB45EFFCB}" type="datetimeFigureOut">
              <a:rPr lang="de-DE" smtClean="0"/>
              <a:t>23.12.2021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BE110-5EDE-C740-8AE1-6CC583436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7BE99-9854-B94D-8991-796D4370C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8E-0140-9543-B904-840ABDB8D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6A718DC-6BE0-5040-912A-291B70277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25" y="2415930"/>
            <a:ext cx="9063566" cy="544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Calibri"/>
                <a:cs typeface="Calibri"/>
              </a:rPr>
              <a:t>Montag 27. Dezember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DCF245-B7A8-1F43-8E93-30C111C1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66" y="186487"/>
            <a:ext cx="2933700" cy="19177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F45733-19E5-7545-8238-37BFD0B0B9A5}"/>
              </a:ext>
            </a:extLst>
          </p:cNvPr>
          <p:cNvSpPr txBox="1"/>
          <p:nvPr/>
        </p:nvSpPr>
        <p:spPr>
          <a:xfrm>
            <a:off x="1131801" y="2936648"/>
            <a:ext cx="7792411" cy="23529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Programm: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11:00 – 12:00 Uhr	Anmeldung bei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Edy`s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Hütte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/>
                <a:cs typeface="Calibri"/>
              </a:rPr>
              <a:t>13:00 Uhr		Start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/>
                <a:cs typeface="Calibri"/>
              </a:rPr>
              <a:t>16:00 Uhr 		Rangverkündigung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/>
                <a:cs typeface="Calibri"/>
              </a:rPr>
              <a:t>17:00 Uhr		Fondueplausch im </a:t>
            </a:r>
            <a:r>
              <a:rPr lang="de-DE" sz="2000" dirty="0" err="1">
                <a:latin typeface="Calibri"/>
                <a:cs typeface="Calibri"/>
              </a:rPr>
              <a:t>Skihaus</a:t>
            </a:r>
            <a:r>
              <a:rPr lang="de-DE" sz="2000" dirty="0">
                <a:latin typeface="Calibri"/>
                <a:cs typeface="Calibri"/>
              </a:rPr>
              <a:t> (2G)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99428FA-8FDD-3F43-9F9D-E4229C1A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86" y="3235415"/>
            <a:ext cx="2540000" cy="2679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0F439E-A62E-2742-AD52-7C0E6CA14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801"/>
            <a:ext cx="3757864" cy="21470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B30302A-8E8E-E144-BC52-F65F00787DD7}"/>
              </a:ext>
            </a:extLst>
          </p:cNvPr>
          <p:cNvSpPr txBox="1"/>
          <p:nvPr/>
        </p:nvSpPr>
        <p:spPr>
          <a:xfrm>
            <a:off x="-184547" y="5773296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Das Skihaus-Team und der Vorstand freut sich auf deine Teilnahme!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8B9879-D5B3-814F-99E0-BDABE6D71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816" y="1372323"/>
            <a:ext cx="8233832" cy="953017"/>
          </a:xfrm>
        </p:spPr>
        <p:txBody>
          <a:bodyPr/>
          <a:lstStyle/>
          <a:p>
            <a:r>
              <a:rPr lang="de-DE" b="1" dirty="0">
                <a:latin typeface="Calibri"/>
                <a:cs typeface="Calibri"/>
              </a:rPr>
              <a:t>Käserennen 2021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4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Käserennen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Käserennen 2018</dc:title>
  <dc:creator>André Arnold</dc:creator>
  <cp:lastModifiedBy>Stefan Risi</cp:lastModifiedBy>
  <cp:revision>32</cp:revision>
  <cp:lastPrinted>2018-12-14T16:05:41Z</cp:lastPrinted>
  <dcterms:created xsi:type="dcterms:W3CDTF">2018-12-14T15:20:21Z</dcterms:created>
  <dcterms:modified xsi:type="dcterms:W3CDTF">2021-12-23T11:33:50Z</dcterms:modified>
</cp:coreProperties>
</file>